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15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292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82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65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146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068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2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687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629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575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90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4CAF-29E8-48B9-A9FA-D3502E59A778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C88C6-C172-4C3D-B137-17B5C263D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969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youtu.be/sUYlYeU-z3E?feature=shared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6191175" y="1413164"/>
            <a:ext cx="5127009" cy="38368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Crear un equipo de </a:t>
            </a:r>
            <a:r>
              <a:rPr lang="es-ES" dirty="0" err="1" smtClean="0"/>
              <a:t>Teams</a:t>
            </a:r>
            <a:r>
              <a:rPr lang="es-ES" dirty="0" smtClean="0"/>
              <a:t> en un curso del Campus Virtual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6191175" cy="6246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546" y="6295917"/>
            <a:ext cx="5348082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76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95207"/>
            <a:ext cx="12192001" cy="5667585"/>
          </a:xfrm>
          <a:prstGeom prst="rect">
            <a:avLst/>
          </a:prstGeom>
        </p:spPr>
      </p:pic>
      <p:pic>
        <p:nvPicPr>
          <p:cNvPr id="4" name="Imagen 3" descr="&lt;strong&gt;Mano&lt;/strong&gt; Curser Sombra Haga Clic · Gráficos vectoriales gratis e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592" y="1618461"/>
            <a:ext cx="355759" cy="47042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8659091" y="1010019"/>
            <a:ext cx="3021000" cy="369332"/>
          </a:xfrm>
          <a:prstGeom prst="rect">
            <a:avLst/>
          </a:prstGeom>
          <a:solidFill>
            <a:srgbClr val="006666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Despliega el Cajón de bloques</a:t>
            </a:r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83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30910"/>
            <a:ext cx="12192001" cy="5596182"/>
          </a:xfrm>
          <a:prstGeom prst="rect">
            <a:avLst/>
          </a:prstGeom>
        </p:spPr>
      </p:pic>
      <p:pic>
        <p:nvPicPr>
          <p:cNvPr id="6" name="Imagen 5" descr="&lt;strong&gt;Mano&lt;/strong&gt; Curser Sombra Haga Clic · Gráficos vectoriales gratis e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773" y="5864481"/>
            <a:ext cx="355759" cy="470425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5170426" y="3429001"/>
            <a:ext cx="4125974" cy="646331"/>
          </a:xfrm>
          <a:prstGeom prst="rect">
            <a:avLst/>
          </a:prstGeom>
          <a:solidFill>
            <a:srgbClr val="006666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En el bloque Microsoft pulsa en </a:t>
            </a:r>
            <a:r>
              <a:rPr lang="es-ES" i="1" dirty="0" smtClean="0">
                <a:solidFill>
                  <a:schemeClr val="bg1"/>
                </a:solidFill>
              </a:rPr>
              <a:t>Configurar la Sincronización del curso</a:t>
            </a:r>
            <a:endParaRPr lang="es-ES" b="1" i="1" dirty="0">
              <a:solidFill>
                <a:schemeClr val="bg1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9421091" y="1593273"/>
            <a:ext cx="2646218" cy="4918363"/>
          </a:xfrm>
          <a:prstGeom prst="roundRect">
            <a:avLst/>
          </a:prstGeom>
          <a:noFill/>
          <a:ln w="3810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07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82002"/>
            <a:ext cx="12192001" cy="411457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720738" y="3583659"/>
            <a:ext cx="4420790" cy="923330"/>
          </a:xfrm>
          <a:prstGeom prst="rect">
            <a:avLst/>
          </a:prstGeom>
          <a:solidFill>
            <a:srgbClr val="006666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Para activar el equipo, despliega las </a:t>
            </a:r>
            <a:r>
              <a:rPr lang="es-ES" i="1" dirty="0" smtClean="0">
                <a:solidFill>
                  <a:schemeClr val="bg1"/>
                </a:solidFill>
              </a:rPr>
              <a:t>Opciones de sincronización</a:t>
            </a:r>
            <a:r>
              <a:rPr lang="es-ES" dirty="0" smtClean="0">
                <a:solidFill>
                  <a:schemeClr val="bg1"/>
                </a:solidFill>
              </a:rPr>
              <a:t> y selecciona </a:t>
            </a:r>
            <a:r>
              <a:rPr lang="es-ES" i="1" dirty="0" smtClean="0">
                <a:solidFill>
                  <a:schemeClr val="bg1"/>
                </a:solidFill>
              </a:rPr>
              <a:t>Activado </a:t>
            </a:r>
            <a:r>
              <a:rPr lang="es-ES" dirty="0" smtClean="0">
                <a:solidFill>
                  <a:schemeClr val="bg1"/>
                </a:solidFill>
              </a:rPr>
              <a:t>y pulsa en </a:t>
            </a:r>
            <a:r>
              <a:rPr lang="es-ES" i="1" dirty="0" smtClean="0">
                <a:solidFill>
                  <a:schemeClr val="bg1"/>
                </a:solidFill>
              </a:rPr>
              <a:t>Guardar Cambios</a:t>
            </a:r>
            <a:endParaRPr lang="es-ES" b="1" i="1" dirty="0">
              <a:solidFill>
                <a:schemeClr val="bg1"/>
              </a:solidFill>
            </a:endParaRPr>
          </a:p>
        </p:txBody>
      </p:sp>
      <p:pic>
        <p:nvPicPr>
          <p:cNvPr id="7" name="Imagen 6" descr="&lt;strong&gt;Mano&lt;/strong&gt; Curser Sombra Haga Clic · Gráficos vectoriales gratis e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628" y="4276700"/>
            <a:ext cx="355759" cy="4704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724" y="4972381"/>
            <a:ext cx="9859751" cy="1457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ángulo redondeado 7"/>
          <p:cNvSpPr/>
          <p:nvPr/>
        </p:nvSpPr>
        <p:spPr>
          <a:xfrm>
            <a:off x="4125757" y="5846618"/>
            <a:ext cx="1416061" cy="484909"/>
          </a:xfrm>
          <a:prstGeom prst="roundRect">
            <a:avLst/>
          </a:prstGeom>
          <a:noFill/>
          <a:ln w="3810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27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70322"/>
            <a:ext cx="12192001" cy="646194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1273429" y="4066310"/>
            <a:ext cx="7648898" cy="1754326"/>
          </a:xfrm>
          <a:prstGeom prst="rect">
            <a:avLst/>
          </a:prstGeom>
          <a:solidFill>
            <a:srgbClr val="006666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Aparecerá un aviso indicando que el curso está pendiente de creación. Este proceso no es inmediato por lo que debemos esperar a que se sincronice ambos sistemas, Campus y Microsoft.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A demás debemos tener en cuenta que e</a:t>
            </a:r>
            <a:r>
              <a:rPr lang="es-ES" dirty="0" smtClean="0">
                <a:solidFill>
                  <a:schemeClr val="bg1"/>
                </a:solidFill>
              </a:rPr>
              <a:t>l </a:t>
            </a:r>
            <a:r>
              <a:rPr lang="es-ES" dirty="0">
                <a:solidFill>
                  <a:schemeClr val="bg1"/>
                </a:solidFill>
              </a:rPr>
              <a:t>equipo debe crearse una vez el curso se encuentre accesible para los estudiantes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9421091" y="5084618"/>
            <a:ext cx="2646218" cy="637309"/>
          </a:xfrm>
          <a:prstGeom prst="roundRect">
            <a:avLst/>
          </a:prstGeom>
          <a:noFill/>
          <a:ln w="3810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629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7702"/>
            <a:ext cx="12192001" cy="662259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0483" y="-105268"/>
            <a:ext cx="13012966" cy="706853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477491" y="4345659"/>
            <a:ext cx="6026728" cy="646331"/>
          </a:xfrm>
          <a:prstGeom prst="rect">
            <a:avLst/>
          </a:prstGeom>
          <a:solidFill>
            <a:srgbClr val="006666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Una vez conectado al equipo aparecerán los Elementos en el bloque. Bastará pulsar en </a:t>
            </a:r>
            <a:r>
              <a:rPr lang="es-ES" dirty="0" err="1" smtClean="0">
                <a:solidFill>
                  <a:schemeClr val="bg1"/>
                </a:solidFill>
              </a:rPr>
              <a:t>Team</a:t>
            </a:r>
            <a:r>
              <a:rPr lang="es-ES" dirty="0" smtClean="0">
                <a:solidFill>
                  <a:schemeClr val="bg1"/>
                </a:solidFill>
              </a:rPr>
              <a:t> para acceder.</a:t>
            </a:r>
            <a:endParaRPr lang="es-ES" b="1" i="1" dirty="0">
              <a:solidFill>
                <a:schemeClr val="bg1"/>
              </a:solidFill>
            </a:endParaRPr>
          </a:p>
        </p:txBody>
      </p:sp>
      <p:pic>
        <p:nvPicPr>
          <p:cNvPr id="5" name="Imagen 4" descr="&lt;strong&gt;Mano&lt;/strong&gt; Curser Sombra Haga Clic · Gráficos vectoriales gratis e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2411" y="5331479"/>
            <a:ext cx="355759" cy="47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8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90745"/>
            <a:ext cx="12192001" cy="567651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408219" y="1910801"/>
            <a:ext cx="7703128" cy="646331"/>
          </a:xfrm>
          <a:prstGeom prst="rect">
            <a:avLst/>
          </a:prstGeom>
          <a:solidFill>
            <a:srgbClr val="006666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La primera vez que accedamos al Equipo creado, debemos activarlo para que los estudiantes puedan acceder. En caso contrario no lo tendrán visible.</a:t>
            </a:r>
            <a:endParaRPr lang="es-ES" b="1" i="1" dirty="0">
              <a:solidFill>
                <a:schemeClr val="bg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5832761" y="985770"/>
            <a:ext cx="3408219" cy="302703"/>
          </a:xfrm>
          <a:prstGeom prst="roundRect">
            <a:avLst/>
          </a:prstGeom>
          <a:noFill/>
          <a:ln w="3810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&lt;strong&gt;Mano&lt;/strong&gt; Curser Sombra Haga Clic · Gráficos vectoriales gratis e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902" y="1213073"/>
            <a:ext cx="355759" cy="47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3373" y="1580459"/>
            <a:ext cx="7897327" cy="4315427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186325" y="749462"/>
            <a:ext cx="9980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6666"/>
                </a:solidFill>
              </a:rPr>
              <a:t>Para más información sobre la creación de un equipo de </a:t>
            </a:r>
            <a:r>
              <a:rPr lang="es-ES" sz="2400" b="1" dirty="0" err="1" smtClean="0">
                <a:solidFill>
                  <a:srgbClr val="006666"/>
                </a:solidFill>
              </a:rPr>
              <a:t>Teams</a:t>
            </a:r>
            <a:r>
              <a:rPr lang="es-ES" sz="2400" b="1" dirty="0" smtClean="0">
                <a:solidFill>
                  <a:srgbClr val="006666"/>
                </a:solidFill>
              </a:rPr>
              <a:t> asociado a un curso del Campus Virtual, puedes visualizar el siguiente </a:t>
            </a:r>
            <a:r>
              <a:rPr lang="es-ES" sz="2400" b="1" dirty="0" err="1" smtClean="0">
                <a:solidFill>
                  <a:srgbClr val="006666"/>
                </a:solidFill>
                <a:hlinkClick r:id="rId2"/>
              </a:rPr>
              <a:t>videotutorial</a:t>
            </a:r>
            <a:r>
              <a:rPr lang="es-ES" sz="2400" b="1" dirty="0" smtClean="0">
                <a:solidFill>
                  <a:srgbClr val="006666"/>
                </a:solidFill>
              </a:rPr>
              <a:t>.</a:t>
            </a:r>
            <a:endParaRPr lang="es-ES" sz="2400" b="1" i="1" dirty="0">
              <a:solidFill>
                <a:srgbClr val="006666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138118" y="5895886"/>
            <a:ext cx="8077319" cy="646331"/>
          </a:xfrm>
          <a:prstGeom prst="rect">
            <a:avLst/>
          </a:prstGeom>
          <a:solidFill>
            <a:srgbClr val="006666"/>
          </a:solidFill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Recuerda que no </a:t>
            </a:r>
            <a:r>
              <a:rPr lang="es-ES" dirty="0">
                <a:solidFill>
                  <a:schemeClr val="bg1"/>
                </a:solidFill>
              </a:rPr>
              <a:t>se recomiendo borrar un Equipo de clase, una vez creado. Si fuera necesario, póngase en contacto con este Servicio para que efectúe el borrado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84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201</Words>
  <Application>Microsoft Office PowerPoint</Application>
  <PresentationFormat>Panorámica</PresentationFormat>
  <Paragraphs>11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10</cp:revision>
  <dcterms:created xsi:type="dcterms:W3CDTF">2022-11-10T13:41:10Z</dcterms:created>
  <dcterms:modified xsi:type="dcterms:W3CDTF">2023-09-19T13:04:04Z</dcterms:modified>
</cp:coreProperties>
</file>