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6" r:id="rId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A4C88-60F7-4596-96D4-EB852421FF45}" type="datetimeFigureOut">
              <a:rPr lang="es-ES" smtClean="0"/>
              <a:t>21/3/23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8D54C-F83C-4A48-9ADF-87D9CAEB8D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952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566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40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79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8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47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6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58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64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67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82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828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FAADA-483F-404F-96BC-FCA687B843CD}" type="datetimeFigureOut">
              <a:rPr lang="es-ES" smtClean="0"/>
              <a:t>21/3/23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6B22-BD0C-4C9B-B50B-EA02EA6EA2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4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369" y="165362"/>
            <a:ext cx="9256228" cy="1567697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365369" y="1659490"/>
            <a:ext cx="8925787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Conferencia</a:t>
            </a:r>
          </a:p>
          <a:p>
            <a:pPr algn="ctr">
              <a:spcAft>
                <a:spcPts val="0"/>
              </a:spcAft>
            </a:pPr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LOS (DES) CUIDADOS DE LARGA DURACIÓN</a:t>
            </a:r>
          </a:p>
          <a:p>
            <a:pPr algn="ctr">
              <a:spcAft>
                <a:spcPts val="0"/>
              </a:spcAft>
            </a:pPr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 LA SITUACIÓN Y RETOS DEL SAAD</a:t>
            </a:r>
            <a:endParaRPr lang="es-ES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es-ES" sz="2000" b="1" dirty="0">
              <a:solidFill>
                <a:srgbClr val="1F497D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0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Vicente </a:t>
            </a:r>
            <a:r>
              <a:rPr lang="es-ES" sz="2000" b="1" dirty="0" err="1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Marbán</a:t>
            </a:r>
            <a:endParaRPr lang="es-ES" sz="20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Profesor Titular del Departamento de Economía (Universidad de Alcalá)</a:t>
            </a:r>
          </a:p>
          <a:p>
            <a:pPr algn="ctr">
              <a:spcAft>
                <a:spcPts val="0"/>
              </a:spcAft>
            </a:pPr>
            <a:endParaRPr lang="es-ES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s-ES" sz="16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Miércoles 22 de marzo de 2023 a las 11:30 h.</a:t>
            </a:r>
          </a:p>
          <a:p>
            <a:pPr algn="ctr">
              <a:spcAft>
                <a:spcPts val="0"/>
              </a:spcAft>
            </a:pPr>
            <a:r>
              <a:rPr lang="es-ES" sz="16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Sala Paraninfo - Facultad Jovellanos (Gijón)</a:t>
            </a:r>
            <a:r>
              <a:rPr lang="es-ES" sz="1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365369" y="5057029"/>
            <a:ext cx="9409486" cy="46166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Esta conferencia inaugura las actividades de la </a:t>
            </a:r>
            <a:r>
              <a:rPr lang="es-ES" sz="1200" b="1" dirty="0">
                <a:solidFill>
                  <a:srgbClr val="C00000"/>
                </a:solidFill>
              </a:rPr>
              <a:t>Cátedra de Innovación Social - Retos del Bienestar</a:t>
            </a:r>
          </a:p>
          <a:p>
            <a:pPr algn="ctr"/>
            <a:r>
              <a:rPr lang="es-ES" sz="1200" dirty="0"/>
              <a:t>creada recientemente por un </a:t>
            </a:r>
            <a:r>
              <a:rPr lang="es-ES" sz="1200" b="1" dirty="0">
                <a:solidFill>
                  <a:srgbClr val="002060"/>
                </a:solidFill>
              </a:rPr>
              <a:t>Convenio entre la Universidad de Oviedo y la Consejería de Derechos Sociales y Bienestar del Principado de Asturias</a:t>
            </a:r>
            <a:r>
              <a:rPr lang="es-ES" sz="1200" dirty="0"/>
              <a:t>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09258" y="1117123"/>
            <a:ext cx="49543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Cátedra de Innovacion Social - Retos del Bienestar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31" y="5761562"/>
            <a:ext cx="2815295" cy="85227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1401" y="5875472"/>
            <a:ext cx="4023032" cy="70243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14" y="5927288"/>
            <a:ext cx="3267955" cy="71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84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94</Words>
  <Application>Microsoft Macintosh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SECRETARIO FAC. JOVELLANOS</dc:creator>
  <cp:lastModifiedBy>RODOLFO GUTIERREZ PALACIOS</cp:lastModifiedBy>
  <cp:revision>13</cp:revision>
  <cp:lastPrinted>2023-03-21T08:19:24Z</cp:lastPrinted>
  <dcterms:created xsi:type="dcterms:W3CDTF">2023-03-14T14:02:15Z</dcterms:created>
  <dcterms:modified xsi:type="dcterms:W3CDTF">2023-03-21T08:19:28Z</dcterms:modified>
</cp:coreProperties>
</file>